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0" r:id="rId39"/>
    <p:sldId id="301" r:id="rId40"/>
    <p:sldId id="26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38</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04200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4/28/2015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4/28/2015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4/28/2015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4/28/2015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6428096" y="2447344"/>
            <a:ext cx="5500047" cy="855414"/>
          </a:xfrm>
        </p:spPr>
        <p:txBody>
          <a:bodyPr>
            <a:normAutofit/>
          </a:bodyPr>
          <a:lstStyle/>
          <a:p>
            <a:pPr marL="91440" lvl="1" indent="0">
              <a:lnSpc>
                <a:spcPct val="100000"/>
              </a:lnSpc>
              <a:spcBef>
                <a:spcPts val="1000"/>
              </a:spcBef>
              <a:buNone/>
            </a:pPr>
            <a:r>
              <a:rPr lang="en-US" sz="2400" dirty="0" smtClean="0"/>
              <a:t>We have collected and learn for more than 20 articles and journals</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6" name="Picture 5"/>
          <p:cNvPicPr>
            <a:picLocks noChangeAspect="1"/>
          </p:cNvPicPr>
          <p:nvPr/>
        </p:nvPicPr>
        <p:blipFill>
          <a:blip r:embed="rId3"/>
          <a:stretch>
            <a:fillRect/>
          </a:stretch>
        </p:blipFill>
        <p:spPr>
          <a:xfrm>
            <a:off x="778053" y="1343025"/>
            <a:ext cx="5324475" cy="5514975"/>
          </a:xfrm>
          <a:prstGeom prst="rect">
            <a:avLst/>
          </a:prstGeom>
        </p:spPr>
      </p:pic>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3" name="Content Placeholder 2"/>
          <p:cNvSpPr>
            <a:spLocks noGrp="1"/>
          </p:cNvSpPr>
          <p:nvPr>
            <p:ph idx="1"/>
          </p:nvPr>
        </p:nvSpPr>
        <p:spPr>
          <a:xfrm>
            <a:off x="7902054" y="2447344"/>
            <a:ext cx="4026089" cy="855414"/>
          </a:xfrm>
        </p:spPr>
        <p:txBody>
          <a:bodyPr>
            <a:normAutofit/>
          </a:bodyPr>
          <a:lstStyle/>
          <a:p>
            <a:pPr marL="91440" lvl="1" indent="0">
              <a:lnSpc>
                <a:spcPct val="100000"/>
              </a:lnSpc>
              <a:spcBef>
                <a:spcPts val="1000"/>
              </a:spcBef>
              <a:buNone/>
            </a:pPr>
            <a:r>
              <a:rPr lang="en-US" sz="2400" dirty="0" smtClean="0"/>
              <a:t>Increasing activity since early April</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pic>
        <p:nvPicPr>
          <p:cNvPr id="5" name="Picture 4"/>
          <p:cNvPicPr>
            <a:picLocks noChangeAspect="1"/>
          </p:cNvPicPr>
          <p:nvPr/>
        </p:nvPicPr>
        <p:blipFill>
          <a:blip r:embed="rId3"/>
          <a:stretch>
            <a:fillRect/>
          </a:stretch>
        </p:blipFill>
        <p:spPr>
          <a:xfrm>
            <a:off x="696604" y="1687249"/>
            <a:ext cx="7086600" cy="5057775"/>
          </a:xfrm>
          <a:prstGeom prst="rect">
            <a:avLst/>
          </a:prstGeom>
        </p:spPr>
      </p:pic>
    </p:spTree>
    <p:extLst>
      <p:ext uri="{BB962C8B-B14F-4D97-AF65-F5344CB8AC3E}">
        <p14:creationId xmlns:p14="http://schemas.microsoft.com/office/powerpoint/2010/main" val="1327128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554</TotalTime>
  <Words>2268</Words>
  <Application>Microsoft Office PowerPoint</Application>
  <PresentationFormat>Widescreen</PresentationFormat>
  <Paragraphs>296</Paragraphs>
  <Slides>40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ARTICLE AND JOURNAL</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37</cp:revision>
  <dcterms:created xsi:type="dcterms:W3CDTF">2015-03-18T03:03:41Z</dcterms:created>
  <dcterms:modified xsi:type="dcterms:W3CDTF">2015-04-28T11:04:44Z</dcterms:modified>
</cp:coreProperties>
</file>